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7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99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964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134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62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149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978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623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11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6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71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6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71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91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5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20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10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71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000"/>
            </a:pPr>
            <a:r>
              <a:t>Konvergensi Media dan Perubahan Terminologi 3P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KULIAH 6a</a:t>
            </a:r>
          </a:p>
          <a:p>
            <a:r>
              <a:rPr dirty="0" err="1" smtClean="0"/>
              <a:t>Produksi</a:t>
            </a:r>
            <a:r>
              <a:rPr dirty="0"/>
              <a:t>, </a:t>
            </a:r>
            <a:r>
              <a:rPr dirty="0" err="1"/>
              <a:t>Penyebaran</a:t>
            </a:r>
            <a:r>
              <a:rPr dirty="0"/>
              <a:t> </a:t>
            </a:r>
            <a:r>
              <a:rPr dirty="0" err="1"/>
              <a:t>Pesan</a:t>
            </a:r>
            <a:r>
              <a:rPr dirty="0"/>
              <a:t>,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Penggunaan</a:t>
            </a:r>
            <a:r>
              <a:rPr dirty="0"/>
              <a:t> Media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Implikasi Konvergensi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Pergeseran kekuasaan dari media ke pengguna.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Terbentuk budaya partisipatif dan kolaboratif.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Tantangan: verifikasi informasi, bias algoritma, privasi data.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Media menjadi ekosistem terbuka yang dinamis.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Contoh Kasus Nyata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Netflix: distribusi lintas platform dan personalisasi konten.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TikTok: partisipasi pengguna dalam tren global.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Marvel: transmedia storytelling antar film, komik, dan game.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Konvergensi media mengubah struktur komunikasi menjadi partisipatif.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Tiga pilar utama yang berubah: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   1. Produksi → terbuka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   2. Penyebaran → multiplatform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   3. Penggunaan → interaktif.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Mahasiswa perlu memahami perubahan ini untuk analisis komunikasi modern.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Daftar Pustaka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Bruns, A. (2008). Blogs, Wikipedia, Second Life, and Beyond.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Deuze, M. (2007). Media Work.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Jenkins, H. (2006). Convergence Culture.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Jenkins, H. (2007). Transmedia Storytelling 101.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Pariser, E. (2011). The Filter Bubble.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Toffler, A. (1980). The Third Wave.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1. Memahami konsep dasar konvergensi media.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2. Menjelaskan perubahan pada terminologi 3P.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3. Mengidentifikasi implikasi sosial dan budaya dari konvergensi media.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Pengertian Konvergensi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Konvergensi media: proses penyatuan berbagai bentuk media, teknologi, dan praktik komunikasi.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Henry Jenkins (2006): 'Konvergensi bukan hanya pergeseran teknologi, tetapi juga pergeseran budaya.'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Ciri utama: interaktivitas, partisipasi, dan integrasi antar-platform.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Bentuk-Bentuk Konvergensi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1. Teknologi: integrasi perangkat digital.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2. Industri: kolaborasi antar perusahaan media.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3. Konten: adaptasi lintas platform.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4. Audiens: partisipasi pengguna dalam penciptaan konten.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3P dalam Konvergensi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Konvergensi mengubah tiga ranah utama: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1. Produksi – siapa yang membuat konten.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2. Penyebaran Pesan – bagaimana konten didistribusikan.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3. Penggunaan Media – bagaimana audiens berinteraksi dengan konten.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P1: Produksi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Dulu: hanya lembaga media profesional.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Sekarang: siapa pun bisa memproduksi konten (prosumer).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Konsep: Prosumer (Toffler, 1980), Participatory Culture (Jenkins, 2006).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Contoh: YouTuber, podcaster, TikToker.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P2: Penyebaran Pesan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Dulu: distribusi satu arah dan terpusat.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Kini: lintas platform dan transmedia storytelling (Jenkins, 2007).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Pesan menyebar melalui berbagai media: TV, media sosial, web.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Distribusi dikendalikan oleh audiens dan algoritma.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P3: Penggunaan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Audiens menjadi aktif dan partisipatif.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Konsep: Produsage (Bruns, 2008), Filter Bubble (Pariser, 2011).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Konsumsi bersifat personal, interaktif, berbasis data.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• Contoh: pengguna memilih konten sesuai preferensi algoritmik.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Perbandingan Sebelum &amp; Sesudah Konvergensi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Produksi: dari terpusat → terbuka dan kolaboratif.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Penyebaran: dari linear → lintas platform dan interaktif.</a:t>
            </a:r>
          </a:p>
          <a:p>
            <a:pPr>
              <a:spcAft>
                <a:spcPts val="600"/>
              </a:spcAft>
              <a:defRPr sz="1800">
                <a:solidFill>
                  <a:srgbClr val="000000"/>
                </a:solidFill>
              </a:defRPr>
            </a:pPr>
            <a:r>
              <a:t>Penggunaan: dari pasif → aktif dan personal.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</TotalTime>
  <Words>533</Words>
  <Application>Microsoft Office PowerPoint</Application>
  <PresentationFormat>On-screen Show (4:3)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Garamond</vt:lpstr>
      <vt:lpstr>Organic</vt:lpstr>
      <vt:lpstr>Konvergensi Media dan Perubahan Terminologi 3P</vt:lpstr>
      <vt:lpstr>Tujuan Pembelajaran</vt:lpstr>
      <vt:lpstr>Pengertian Konvergensi Media</vt:lpstr>
      <vt:lpstr>Bentuk-Bentuk Konvergensi</vt:lpstr>
      <vt:lpstr>3P dalam Konvergensi Media</vt:lpstr>
      <vt:lpstr>P1: Produksi</vt:lpstr>
      <vt:lpstr>P2: Penyebaran Pesan</vt:lpstr>
      <vt:lpstr>P3: Penggunaan Media</vt:lpstr>
      <vt:lpstr>Perbandingan Sebelum &amp; Sesudah Konvergensi</vt:lpstr>
      <vt:lpstr>Implikasi Konvergensi Media</vt:lpstr>
      <vt:lpstr>Contoh Kasus Nyata</vt:lpstr>
      <vt:lpstr>Kesimpulan</vt:lpstr>
      <vt:lpstr>Daftar Pustaka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Konvergensi Media dan Perubahan Terminologi 3P</dc:title>
  <dc:subject/>
  <dc:creator>Anin</dc:creator>
  <cp:keywords/>
  <dc:description>generated using python-pptx</dc:description>
  <cp:lastModifiedBy>Anin</cp:lastModifiedBy>
  <cp:revision>5</cp:revision>
  <dcterms:created xsi:type="dcterms:W3CDTF">2013-01-27T09:14:16Z</dcterms:created>
  <dcterms:modified xsi:type="dcterms:W3CDTF">2025-10-31T01:16:14Z</dcterms:modified>
  <cp:category/>
</cp:coreProperties>
</file>